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4"/>
  </p:sldMasterIdLst>
  <p:notesMasterIdLst>
    <p:notesMasterId r:id="rId36"/>
  </p:notesMasterIdLst>
  <p:sldIdLst>
    <p:sldId id="256" r:id="rId5"/>
    <p:sldId id="304" r:id="rId6"/>
    <p:sldId id="309" r:id="rId7"/>
    <p:sldId id="308" r:id="rId8"/>
    <p:sldId id="307" r:id="rId9"/>
    <p:sldId id="306" r:id="rId10"/>
    <p:sldId id="286" r:id="rId11"/>
    <p:sldId id="297" r:id="rId12"/>
    <p:sldId id="298" r:id="rId13"/>
    <p:sldId id="296" r:id="rId14"/>
    <p:sldId id="280" r:id="rId15"/>
    <p:sldId id="288" r:id="rId16"/>
    <p:sldId id="291" r:id="rId17"/>
    <p:sldId id="267" r:id="rId18"/>
    <p:sldId id="290" r:id="rId19"/>
    <p:sldId id="292" r:id="rId20"/>
    <p:sldId id="260" r:id="rId21"/>
    <p:sldId id="272" r:id="rId22"/>
    <p:sldId id="300" r:id="rId23"/>
    <p:sldId id="299" r:id="rId24"/>
    <p:sldId id="276" r:id="rId25"/>
    <p:sldId id="270" r:id="rId26"/>
    <p:sldId id="273" r:id="rId27"/>
    <p:sldId id="293" r:id="rId28"/>
    <p:sldId id="287" r:id="rId29"/>
    <p:sldId id="281" r:id="rId30"/>
    <p:sldId id="294" r:id="rId31"/>
    <p:sldId id="295" r:id="rId32"/>
    <p:sldId id="301" r:id="rId33"/>
    <p:sldId id="302" r:id="rId34"/>
    <p:sldId id="303" r:id="rId35"/>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78F3BF-55E4-4EF9-9CBC-6A6BDF8F921F}" v="24" dt="2021-05-20T16:52:17.8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4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userId="aa8ea51d-000a-4f4e-90c0-7be3ea9a85e5" providerId="ADAL" clId="{9178F3BF-55E4-4EF9-9CBC-6A6BDF8F921F}"/>
    <pc:docChg chg="undo custSel addSld delSld modSld sldOrd modMainMaster">
      <pc:chgData name="Daniel" userId="aa8ea51d-000a-4f4e-90c0-7be3ea9a85e5" providerId="ADAL" clId="{9178F3BF-55E4-4EF9-9CBC-6A6BDF8F921F}" dt="2021-05-20T16:58:14.889" v="2829" actId="115"/>
      <pc:docMkLst>
        <pc:docMk/>
      </pc:docMkLst>
      <pc:sldChg chg="modSp add del mod">
        <pc:chgData name="Daniel" userId="aa8ea51d-000a-4f4e-90c0-7be3ea9a85e5" providerId="ADAL" clId="{9178F3BF-55E4-4EF9-9CBC-6A6BDF8F921F}" dt="2021-05-20T16:43:14.710" v="1043" actId="47"/>
        <pc:sldMkLst>
          <pc:docMk/>
          <pc:sldMk cId="0" sldId="264"/>
        </pc:sldMkLst>
        <pc:spChg chg="mod">
          <ac:chgData name="Daniel" userId="aa8ea51d-000a-4f4e-90c0-7be3ea9a85e5" providerId="ADAL" clId="{9178F3BF-55E4-4EF9-9CBC-6A6BDF8F921F}" dt="2021-05-20T16:27:15.779" v="26" actId="1076"/>
          <ac:spMkLst>
            <pc:docMk/>
            <pc:sldMk cId="0" sldId="264"/>
            <ac:spMk id="244" creationId="{00000000-0000-0000-0000-000000000000}"/>
          </ac:spMkLst>
        </pc:spChg>
        <pc:spChg chg="mod">
          <ac:chgData name="Daniel" userId="aa8ea51d-000a-4f4e-90c0-7be3ea9a85e5" providerId="ADAL" clId="{9178F3BF-55E4-4EF9-9CBC-6A6BDF8F921F}" dt="2021-05-20T16:27:18.264" v="27" actId="1076"/>
          <ac:spMkLst>
            <pc:docMk/>
            <pc:sldMk cId="0" sldId="264"/>
            <ac:spMk id="245" creationId="{00000000-0000-0000-0000-000000000000}"/>
          </ac:spMkLst>
        </pc:spChg>
        <pc:spChg chg="mod">
          <ac:chgData name="Daniel" userId="aa8ea51d-000a-4f4e-90c0-7be3ea9a85e5" providerId="ADAL" clId="{9178F3BF-55E4-4EF9-9CBC-6A6BDF8F921F}" dt="2021-05-20T16:27:21.168" v="28" actId="1076"/>
          <ac:spMkLst>
            <pc:docMk/>
            <pc:sldMk cId="0" sldId="264"/>
            <ac:spMk id="246" creationId="{00000000-0000-0000-0000-000000000000}"/>
          </ac:spMkLst>
        </pc:spChg>
      </pc:sldChg>
      <pc:sldChg chg="delSp modSp add del mod">
        <pc:chgData name="Daniel" userId="aa8ea51d-000a-4f4e-90c0-7be3ea9a85e5" providerId="ADAL" clId="{9178F3BF-55E4-4EF9-9CBC-6A6BDF8F921F}" dt="2021-05-20T16:50:26.344" v="1692" actId="47"/>
        <pc:sldMkLst>
          <pc:docMk/>
          <pc:sldMk cId="0" sldId="265"/>
        </pc:sldMkLst>
        <pc:spChg chg="mod">
          <ac:chgData name="Daniel" userId="aa8ea51d-000a-4f4e-90c0-7be3ea9a85e5" providerId="ADAL" clId="{9178F3BF-55E4-4EF9-9CBC-6A6BDF8F921F}" dt="2021-05-20T16:34:54.983" v="719" actId="20577"/>
          <ac:spMkLst>
            <pc:docMk/>
            <pc:sldMk cId="0" sldId="265"/>
            <ac:spMk id="253" creationId="{00000000-0000-0000-0000-000000000000}"/>
          </ac:spMkLst>
        </pc:spChg>
        <pc:spChg chg="mod">
          <ac:chgData name="Daniel" userId="aa8ea51d-000a-4f4e-90c0-7be3ea9a85e5" providerId="ADAL" clId="{9178F3BF-55E4-4EF9-9CBC-6A6BDF8F921F}" dt="2021-05-20T16:34:39.663" v="657" actId="20577"/>
          <ac:spMkLst>
            <pc:docMk/>
            <pc:sldMk cId="0" sldId="265"/>
            <ac:spMk id="254" creationId="{00000000-0000-0000-0000-000000000000}"/>
          </ac:spMkLst>
        </pc:spChg>
        <pc:spChg chg="mod">
          <ac:chgData name="Daniel" userId="aa8ea51d-000a-4f4e-90c0-7be3ea9a85e5" providerId="ADAL" clId="{9178F3BF-55E4-4EF9-9CBC-6A6BDF8F921F}" dt="2021-05-20T16:27:32.265" v="30" actId="1076"/>
          <ac:spMkLst>
            <pc:docMk/>
            <pc:sldMk cId="0" sldId="265"/>
            <ac:spMk id="255" creationId="{00000000-0000-0000-0000-000000000000}"/>
          </ac:spMkLst>
        </pc:spChg>
        <pc:spChg chg="del mod">
          <ac:chgData name="Daniel" userId="aa8ea51d-000a-4f4e-90c0-7be3ea9a85e5" providerId="ADAL" clId="{9178F3BF-55E4-4EF9-9CBC-6A6BDF8F921F}" dt="2021-05-20T16:33:14.729" v="473" actId="478"/>
          <ac:spMkLst>
            <pc:docMk/>
            <pc:sldMk cId="0" sldId="265"/>
            <ac:spMk id="256" creationId="{00000000-0000-0000-0000-000000000000}"/>
          </ac:spMkLst>
        </pc:spChg>
      </pc:sldChg>
      <pc:sldChg chg="addSp delSp modSp new mod ord">
        <pc:chgData name="Daniel" userId="aa8ea51d-000a-4f4e-90c0-7be3ea9a85e5" providerId="ADAL" clId="{9178F3BF-55E4-4EF9-9CBC-6A6BDF8F921F}" dt="2021-05-20T16:57:40.919" v="2822"/>
        <pc:sldMkLst>
          <pc:docMk/>
          <pc:sldMk cId="4245630046" sldId="304"/>
        </pc:sldMkLst>
        <pc:spChg chg="del">
          <ac:chgData name="Daniel" userId="aa8ea51d-000a-4f4e-90c0-7be3ea9a85e5" providerId="ADAL" clId="{9178F3BF-55E4-4EF9-9CBC-6A6BDF8F921F}" dt="2021-05-20T16:23:15.200" v="17" actId="478"/>
          <ac:spMkLst>
            <pc:docMk/>
            <pc:sldMk cId="4245630046" sldId="304"/>
            <ac:spMk id="2" creationId="{EA4DFD67-7300-4928-9EFA-552573CD3D51}"/>
          </ac:spMkLst>
        </pc:spChg>
        <pc:spChg chg="add del">
          <ac:chgData name="Daniel" userId="aa8ea51d-000a-4f4e-90c0-7be3ea9a85e5" providerId="ADAL" clId="{9178F3BF-55E4-4EF9-9CBC-6A6BDF8F921F}" dt="2021-05-20T16:23:17.785" v="18" actId="478"/>
          <ac:spMkLst>
            <pc:docMk/>
            <pc:sldMk cId="4245630046" sldId="304"/>
            <ac:spMk id="3" creationId="{13110DC7-CF45-4B64-83F3-98DB529F7270}"/>
          </ac:spMkLst>
        </pc:spChg>
        <pc:spChg chg="add del">
          <ac:chgData name="Daniel" userId="aa8ea51d-000a-4f4e-90c0-7be3ea9a85e5" providerId="ADAL" clId="{9178F3BF-55E4-4EF9-9CBC-6A6BDF8F921F}" dt="2021-05-20T16:21:55.559" v="5" actId="22"/>
          <ac:spMkLst>
            <pc:docMk/>
            <pc:sldMk cId="4245630046" sldId="304"/>
            <ac:spMk id="6" creationId="{5BCA18D2-2D09-48D8-AFD1-ABD7C9AC0F5B}"/>
          </ac:spMkLst>
        </pc:spChg>
        <pc:spChg chg="add del">
          <ac:chgData name="Daniel" userId="aa8ea51d-000a-4f4e-90c0-7be3ea9a85e5" providerId="ADAL" clId="{9178F3BF-55E4-4EF9-9CBC-6A6BDF8F921F}" dt="2021-05-20T16:22:13.519" v="8" actId="22"/>
          <ac:spMkLst>
            <pc:docMk/>
            <pc:sldMk cId="4245630046" sldId="304"/>
            <ac:spMk id="8" creationId="{4A0C1175-DD14-45B4-BE17-808FABF0F058}"/>
          </ac:spMkLst>
        </pc:spChg>
        <pc:graphicFrameChg chg="add del mod">
          <ac:chgData name="Daniel" userId="aa8ea51d-000a-4f4e-90c0-7be3ea9a85e5" providerId="ADAL" clId="{9178F3BF-55E4-4EF9-9CBC-6A6BDF8F921F}" dt="2021-05-20T16:21:43.552" v="2"/>
          <ac:graphicFrameMkLst>
            <pc:docMk/>
            <pc:sldMk cId="4245630046" sldId="304"/>
            <ac:graphicFrameMk id="4" creationId="{F456A080-6BC6-4CDB-B867-76198F6E884C}"/>
          </ac:graphicFrameMkLst>
        </pc:graphicFrameChg>
        <pc:graphicFrameChg chg="add del mod">
          <ac:chgData name="Daniel" userId="aa8ea51d-000a-4f4e-90c0-7be3ea9a85e5" providerId="ADAL" clId="{9178F3BF-55E4-4EF9-9CBC-6A6BDF8F921F}" dt="2021-05-20T16:23:07.483" v="13"/>
          <ac:graphicFrameMkLst>
            <pc:docMk/>
            <pc:sldMk cId="4245630046" sldId="304"/>
            <ac:graphicFrameMk id="10" creationId="{F03BC0DB-DB25-4424-9759-3E3E7D3BEE06}"/>
          </ac:graphicFrameMkLst>
        </pc:graphicFrameChg>
        <pc:graphicFrameChg chg="add del mod">
          <ac:chgData name="Daniel" userId="aa8ea51d-000a-4f4e-90c0-7be3ea9a85e5" providerId="ADAL" clId="{9178F3BF-55E4-4EF9-9CBC-6A6BDF8F921F}" dt="2021-05-20T16:26:06.405" v="23"/>
          <ac:graphicFrameMkLst>
            <pc:docMk/>
            <pc:sldMk cId="4245630046" sldId="304"/>
            <ac:graphicFrameMk id="12" creationId="{52564443-93FF-4E6A-AD24-95579195792F}"/>
          </ac:graphicFrameMkLst>
        </pc:graphicFrameChg>
        <pc:picChg chg="add del mod">
          <ac:chgData name="Daniel" userId="aa8ea51d-000a-4f4e-90c0-7be3ea9a85e5" providerId="ADAL" clId="{9178F3BF-55E4-4EF9-9CBC-6A6BDF8F921F}" dt="2021-05-20T16:22:23.435" v="11" actId="478"/>
          <ac:picMkLst>
            <pc:docMk/>
            <pc:sldMk cId="4245630046" sldId="304"/>
            <ac:picMk id="9" creationId="{28425B9A-BF6B-48CC-891C-A27FB4AA0DE6}"/>
          </ac:picMkLst>
        </pc:picChg>
        <pc:picChg chg="add del mod">
          <ac:chgData name="Daniel" userId="aa8ea51d-000a-4f4e-90c0-7be3ea9a85e5" providerId="ADAL" clId="{9178F3BF-55E4-4EF9-9CBC-6A6BDF8F921F}" dt="2021-05-20T16:23:24.232" v="21" actId="478"/>
          <ac:picMkLst>
            <pc:docMk/>
            <pc:sldMk cId="4245630046" sldId="304"/>
            <ac:picMk id="11" creationId="{B4D8FF8C-37A4-423D-82E8-55FDA1F41F0D}"/>
          </ac:picMkLst>
        </pc:picChg>
        <pc:picChg chg="add del mod">
          <ac:chgData name="Daniel" userId="aa8ea51d-000a-4f4e-90c0-7be3ea9a85e5" providerId="ADAL" clId="{9178F3BF-55E4-4EF9-9CBC-6A6BDF8F921F}" dt="2021-05-20T16:38:50.399" v="764" actId="478"/>
          <ac:picMkLst>
            <pc:docMk/>
            <pc:sldMk cId="4245630046" sldId="304"/>
            <ac:picMk id="13" creationId="{7A52C66F-C748-46A7-B217-5EDDD6D84BE6}"/>
          </ac:picMkLst>
        </pc:picChg>
        <pc:picChg chg="add mod">
          <ac:chgData name="Daniel" userId="aa8ea51d-000a-4f4e-90c0-7be3ea9a85e5" providerId="ADAL" clId="{9178F3BF-55E4-4EF9-9CBC-6A6BDF8F921F}" dt="2021-05-20T16:39:00.896" v="767" actId="1076"/>
          <ac:picMkLst>
            <pc:docMk/>
            <pc:sldMk cId="4245630046" sldId="304"/>
            <ac:picMk id="14" creationId="{121A6EFB-ACDE-47D8-901A-22B9F538A678}"/>
          </ac:picMkLst>
        </pc:picChg>
      </pc:sldChg>
      <pc:sldChg chg="modSp add del mod ord">
        <pc:chgData name="Daniel" userId="aa8ea51d-000a-4f4e-90c0-7be3ea9a85e5" providerId="ADAL" clId="{9178F3BF-55E4-4EF9-9CBC-6A6BDF8F921F}" dt="2021-05-20T16:57:25.607" v="2818" actId="47"/>
        <pc:sldMkLst>
          <pc:docMk/>
          <pc:sldMk cId="0" sldId="305"/>
        </pc:sldMkLst>
        <pc:spChg chg="mod">
          <ac:chgData name="Daniel" userId="aa8ea51d-000a-4f4e-90c0-7be3ea9a85e5" providerId="ADAL" clId="{9178F3BF-55E4-4EF9-9CBC-6A6BDF8F921F}" dt="2021-05-20T16:33:31.285" v="476" actId="14100"/>
          <ac:spMkLst>
            <pc:docMk/>
            <pc:sldMk cId="0" sldId="305"/>
            <ac:spMk id="269" creationId="{00000000-0000-0000-0000-000000000000}"/>
          </ac:spMkLst>
        </pc:spChg>
        <pc:spChg chg="mod">
          <ac:chgData name="Daniel" userId="aa8ea51d-000a-4f4e-90c0-7be3ea9a85e5" providerId="ADAL" clId="{9178F3BF-55E4-4EF9-9CBC-6A6BDF8F921F}" dt="2021-05-20T16:50:57.610" v="1789" actId="20577"/>
          <ac:spMkLst>
            <pc:docMk/>
            <pc:sldMk cId="0" sldId="305"/>
            <ac:spMk id="270" creationId="{00000000-0000-0000-0000-000000000000}"/>
          </ac:spMkLst>
        </pc:spChg>
      </pc:sldChg>
      <pc:sldChg chg="modSp add mod">
        <pc:chgData name="Daniel" userId="aa8ea51d-000a-4f4e-90c0-7be3ea9a85e5" providerId="ADAL" clId="{9178F3BF-55E4-4EF9-9CBC-6A6BDF8F921F}" dt="2021-05-20T16:35:28.665" v="763" actId="20577"/>
        <pc:sldMkLst>
          <pc:docMk/>
          <pc:sldMk cId="3047326175" sldId="306"/>
        </pc:sldMkLst>
        <pc:spChg chg="mod">
          <ac:chgData name="Daniel" userId="aa8ea51d-000a-4f4e-90c0-7be3ea9a85e5" providerId="ADAL" clId="{9178F3BF-55E4-4EF9-9CBC-6A6BDF8F921F}" dt="2021-05-20T16:35:28.665" v="763" actId="20577"/>
          <ac:spMkLst>
            <pc:docMk/>
            <pc:sldMk cId="3047326175" sldId="306"/>
            <ac:spMk id="2" creationId="{0F10D784-F1C6-4584-B41B-637732506A2B}"/>
          </ac:spMkLst>
        </pc:spChg>
      </pc:sldChg>
      <pc:sldChg chg="addSp delSp modSp new mod ord">
        <pc:chgData name="Daniel" userId="aa8ea51d-000a-4f4e-90c0-7be3ea9a85e5" providerId="ADAL" clId="{9178F3BF-55E4-4EF9-9CBC-6A6BDF8F921F}" dt="2021-05-20T16:57:33.839" v="2820"/>
        <pc:sldMkLst>
          <pc:docMk/>
          <pc:sldMk cId="1482586337" sldId="307"/>
        </pc:sldMkLst>
        <pc:spChg chg="del mod">
          <ac:chgData name="Daniel" userId="aa8ea51d-000a-4f4e-90c0-7be3ea9a85e5" providerId="ADAL" clId="{9178F3BF-55E4-4EF9-9CBC-6A6BDF8F921F}" dt="2021-05-20T16:40:04.454" v="775" actId="478"/>
          <ac:spMkLst>
            <pc:docMk/>
            <pc:sldMk cId="1482586337" sldId="307"/>
            <ac:spMk id="2" creationId="{1441B813-D58F-444B-B426-EA4ADC993B04}"/>
          </ac:spMkLst>
        </pc:spChg>
        <pc:spChg chg="del">
          <ac:chgData name="Daniel" userId="aa8ea51d-000a-4f4e-90c0-7be3ea9a85e5" providerId="ADAL" clId="{9178F3BF-55E4-4EF9-9CBC-6A6BDF8F921F}" dt="2021-05-20T16:39:37.390" v="772" actId="478"/>
          <ac:spMkLst>
            <pc:docMk/>
            <pc:sldMk cId="1482586337" sldId="307"/>
            <ac:spMk id="3" creationId="{38A12740-838E-413C-AA7C-8F9D58E067B2}"/>
          </ac:spMkLst>
        </pc:spChg>
        <pc:spChg chg="add mod">
          <ac:chgData name="Daniel" userId="aa8ea51d-000a-4f4e-90c0-7be3ea9a85e5" providerId="ADAL" clId="{9178F3BF-55E4-4EF9-9CBC-6A6BDF8F921F}" dt="2021-05-20T16:40:40.641" v="825" actId="14100"/>
          <ac:spMkLst>
            <pc:docMk/>
            <pc:sldMk cId="1482586337" sldId="307"/>
            <ac:spMk id="4" creationId="{24A9516F-BDB4-4391-B704-CE61A5A43AD3}"/>
          </ac:spMkLst>
        </pc:spChg>
        <pc:spChg chg="add mod">
          <ac:chgData name="Daniel" userId="aa8ea51d-000a-4f4e-90c0-7be3ea9a85e5" providerId="ADAL" clId="{9178F3BF-55E4-4EF9-9CBC-6A6BDF8F921F}" dt="2021-05-20T16:43:05.988" v="1042" actId="20577"/>
          <ac:spMkLst>
            <pc:docMk/>
            <pc:sldMk cId="1482586337" sldId="307"/>
            <ac:spMk id="5" creationId="{3E18333F-E415-4E79-B477-009856CFC7CE}"/>
          </ac:spMkLst>
        </pc:spChg>
        <pc:spChg chg="add mod">
          <ac:chgData name="Daniel" userId="aa8ea51d-000a-4f4e-90c0-7be3ea9a85e5" providerId="ADAL" clId="{9178F3BF-55E4-4EF9-9CBC-6A6BDF8F921F}" dt="2021-05-20T16:42:46.786" v="1038" actId="2711"/>
          <ac:spMkLst>
            <pc:docMk/>
            <pc:sldMk cId="1482586337" sldId="307"/>
            <ac:spMk id="6" creationId="{82D76396-9484-446D-AB9F-669B40E56946}"/>
          </ac:spMkLst>
        </pc:spChg>
        <pc:spChg chg="add mod">
          <ac:chgData name="Daniel" userId="aa8ea51d-000a-4f4e-90c0-7be3ea9a85e5" providerId="ADAL" clId="{9178F3BF-55E4-4EF9-9CBC-6A6BDF8F921F}" dt="2021-05-20T16:42:36.709" v="1036" actId="255"/>
          <ac:spMkLst>
            <pc:docMk/>
            <pc:sldMk cId="1482586337" sldId="307"/>
            <ac:spMk id="7" creationId="{A19596E5-6A81-44DA-88BA-1D6EF5840F3D}"/>
          </ac:spMkLst>
        </pc:spChg>
        <pc:spChg chg="add mod">
          <ac:chgData name="Daniel" userId="aa8ea51d-000a-4f4e-90c0-7be3ea9a85e5" providerId="ADAL" clId="{9178F3BF-55E4-4EF9-9CBC-6A6BDF8F921F}" dt="2021-05-20T16:42:21.035" v="1033" actId="20577"/>
          <ac:spMkLst>
            <pc:docMk/>
            <pc:sldMk cId="1482586337" sldId="307"/>
            <ac:spMk id="8" creationId="{D5A22F68-3A46-47DB-A064-ADC55B10344D}"/>
          </ac:spMkLst>
        </pc:spChg>
        <pc:spChg chg="add del mod">
          <ac:chgData name="Daniel" userId="aa8ea51d-000a-4f4e-90c0-7be3ea9a85e5" providerId="ADAL" clId="{9178F3BF-55E4-4EF9-9CBC-6A6BDF8F921F}" dt="2021-05-20T16:40:12.947" v="779"/>
          <ac:spMkLst>
            <pc:docMk/>
            <pc:sldMk cId="1482586337" sldId="307"/>
            <ac:spMk id="10" creationId="{5CC49C80-6D67-4039-9A7E-F7A8B21CB6E3}"/>
          </ac:spMkLst>
        </pc:spChg>
        <pc:spChg chg="add mod">
          <ac:chgData name="Daniel" userId="aa8ea51d-000a-4f4e-90c0-7be3ea9a85e5" providerId="ADAL" clId="{9178F3BF-55E4-4EF9-9CBC-6A6BDF8F921F}" dt="2021-05-20T16:40:29.545" v="821" actId="20577"/>
          <ac:spMkLst>
            <pc:docMk/>
            <pc:sldMk cId="1482586337" sldId="307"/>
            <ac:spMk id="11" creationId="{189FD894-352A-4B80-AAC6-5BE01FF931C1}"/>
          </ac:spMkLst>
        </pc:spChg>
        <pc:picChg chg="add mod">
          <ac:chgData name="Daniel" userId="aa8ea51d-000a-4f4e-90c0-7be3ea9a85e5" providerId="ADAL" clId="{9178F3BF-55E4-4EF9-9CBC-6A6BDF8F921F}" dt="2021-05-20T16:40:40.641" v="825" actId="14100"/>
          <ac:picMkLst>
            <pc:docMk/>
            <pc:sldMk cId="1482586337" sldId="307"/>
            <ac:picMk id="9" creationId="{9F81826D-DDFD-437A-88B1-4B2DE62496AA}"/>
          </ac:picMkLst>
        </pc:picChg>
      </pc:sldChg>
      <pc:sldChg chg="new del">
        <pc:chgData name="Daniel" userId="aa8ea51d-000a-4f4e-90c0-7be3ea9a85e5" providerId="ADAL" clId="{9178F3BF-55E4-4EF9-9CBC-6A6BDF8F921F}" dt="2021-05-20T16:39:25.770" v="769" actId="680"/>
        <pc:sldMkLst>
          <pc:docMk/>
          <pc:sldMk cId="3125110582" sldId="307"/>
        </pc:sldMkLst>
      </pc:sldChg>
      <pc:sldChg chg="addSp delSp modSp new mod">
        <pc:chgData name="Daniel" userId="aa8ea51d-000a-4f4e-90c0-7be3ea9a85e5" providerId="ADAL" clId="{9178F3BF-55E4-4EF9-9CBC-6A6BDF8F921F}" dt="2021-05-20T16:57:12.820" v="2817" actId="14100"/>
        <pc:sldMkLst>
          <pc:docMk/>
          <pc:sldMk cId="1745504413" sldId="308"/>
        </pc:sldMkLst>
        <pc:spChg chg="del">
          <ac:chgData name="Daniel" userId="aa8ea51d-000a-4f4e-90c0-7be3ea9a85e5" providerId="ADAL" clId="{9178F3BF-55E4-4EF9-9CBC-6A6BDF8F921F}" dt="2021-05-20T16:43:44.239" v="1046" actId="478"/>
          <ac:spMkLst>
            <pc:docMk/>
            <pc:sldMk cId="1745504413" sldId="308"/>
            <ac:spMk id="2" creationId="{D2DEAB43-0C98-443F-AD2D-2C62D4F1812B}"/>
          </ac:spMkLst>
        </pc:spChg>
        <pc:spChg chg="del">
          <ac:chgData name="Daniel" userId="aa8ea51d-000a-4f4e-90c0-7be3ea9a85e5" providerId="ADAL" clId="{9178F3BF-55E4-4EF9-9CBC-6A6BDF8F921F}" dt="2021-05-20T16:43:53.672" v="1067" actId="478"/>
          <ac:spMkLst>
            <pc:docMk/>
            <pc:sldMk cId="1745504413" sldId="308"/>
            <ac:spMk id="3" creationId="{2492CF90-299A-47A9-A6D3-475E3D48D2F8}"/>
          </ac:spMkLst>
        </pc:spChg>
        <pc:spChg chg="add mod topLvl">
          <ac:chgData name="Daniel" userId="aa8ea51d-000a-4f4e-90c0-7be3ea9a85e5" providerId="ADAL" clId="{9178F3BF-55E4-4EF9-9CBC-6A6BDF8F921F}" dt="2021-05-20T16:56:53.753" v="2807" actId="115"/>
          <ac:spMkLst>
            <pc:docMk/>
            <pc:sldMk cId="1745504413" sldId="308"/>
            <ac:spMk id="4" creationId="{59AD75CD-2618-40B1-9878-020FD4E7A2FC}"/>
          </ac:spMkLst>
        </pc:spChg>
        <pc:spChg chg="add mod topLvl">
          <ac:chgData name="Daniel" userId="aa8ea51d-000a-4f4e-90c0-7be3ea9a85e5" providerId="ADAL" clId="{9178F3BF-55E4-4EF9-9CBC-6A6BDF8F921F}" dt="2021-05-20T16:57:08.213" v="2815" actId="14100"/>
          <ac:spMkLst>
            <pc:docMk/>
            <pc:sldMk cId="1745504413" sldId="308"/>
            <ac:spMk id="5" creationId="{20CD5DF8-8DA6-417C-B278-166BFB351FBC}"/>
          </ac:spMkLst>
        </pc:spChg>
        <pc:spChg chg="add mod topLvl">
          <ac:chgData name="Daniel" userId="aa8ea51d-000a-4f4e-90c0-7be3ea9a85e5" providerId="ADAL" clId="{9178F3BF-55E4-4EF9-9CBC-6A6BDF8F921F}" dt="2021-05-20T16:57:12.820" v="2817" actId="14100"/>
          <ac:spMkLst>
            <pc:docMk/>
            <pc:sldMk cId="1745504413" sldId="308"/>
            <ac:spMk id="6" creationId="{C2D5C616-AFF0-4186-BD0E-7D55D1DE748C}"/>
          </ac:spMkLst>
        </pc:spChg>
        <pc:spChg chg="add mod">
          <ac:chgData name="Daniel" userId="aa8ea51d-000a-4f4e-90c0-7be3ea9a85e5" providerId="ADAL" clId="{9178F3BF-55E4-4EF9-9CBC-6A6BDF8F921F}" dt="2021-05-20T16:43:49.374" v="1066" actId="20577"/>
          <ac:spMkLst>
            <pc:docMk/>
            <pc:sldMk cId="1745504413" sldId="308"/>
            <ac:spMk id="7" creationId="{5F15E97E-47B6-4234-A3EC-EE413CD9C5C3}"/>
          </ac:spMkLst>
        </pc:spChg>
        <pc:grpChg chg="add del mod">
          <ac:chgData name="Daniel" userId="aa8ea51d-000a-4f4e-90c0-7be3ea9a85e5" providerId="ADAL" clId="{9178F3BF-55E4-4EF9-9CBC-6A6BDF8F921F}" dt="2021-05-20T16:44:11.479" v="1071" actId="165"/>
          <ac:grpSpMkLst>
            <pc:docMk/>
            <pc:sldMk cId="1745504413" sldId="308"/>
            <ac:grpSpMk id="8" creationId="{D99F994B-0410-4082-ADC7-5611AB807871}"/>
          </ac:grpSpMkLst>
        </pc:grpChg>
      </pc:sldChg>
      <pc:sldChg chg="addSp delSp modSp new mod">
        <pc:chgData name="Daniel" userId="aa8ea51d-000a-4f4e-90c0-7be3ea9a85e5" providerId="ADAL" clId="{9178F3BF-55E4-4EF9-9CBC-6A6BDF8F921F}" dt="2021-05-20T16:58:14.889" v="2829" actId="115"/>
        <pc:sldMkLst>
          <pc:docMk/>
          <pc:sldMk cId="308306203" sldId="309"/>
        </pc:sldMkLst>
        <pc:spChg chg="del mod">
          <ac:chgData name="Daniel" userId="aa8ea51d-000a-4f4e-90c0-7be3ea9a85e5" providerId="ADAL" clId="{9178F3BF-55E4-4EF9-9CBC-6A6BDF8F921F}" dt="2021-05-20T16:51:38.281" v="1796" actId="478"/>
          <ac:spMkLst>
            <pc:docMk/>
            <pc:sldMk cId="308306203" sldId="309"/>
            <ac:spMk id="2" creationId="{32C8F7A3-8066-441C-A85A-BA4B70C13EBA}"/>
          </ac:spMkLst>
        </pc:spChg>
        <pc:spChg chg="del mod">
          <ac:chgData name="Daniel" userId="aa8ea51d-000a-4f4e-90c0-7be3ea9a85e5" providerId="ADAL" clId="{9178F3BF-55E4-4EF9-9CBC-6A6BDF8F921F}" dt="2021-05-20T16:51:40.989" v="1797" actId="478"/>
          <ac:spMkLst>
            <pc:docMk/>
            <pc:sldMk cId="308306203" sldId="309"/>
            <ac:spMk id="3" creationId="{AD0D7989-1E20-482D-BD1F-45A00F085969}"/>
          </ac:spMkLst>
        </pc:spChg>
        <pc:spChg chg="add del mod">
          <ac:chgData name="Daniel" userId="aa8ea51d-000a-4f4e-90c0-7be3ea9a85e5" providerId="ADAL" clId="{9178F3BF-55E4-4EF9-9CBC-6A6BDF8F921F}" dt="2021-05-20T16:51:18.327" v="1792"/>
          <ac:spMkLst>
            <pc:docMk/>
            <pc:sldMk cId="308306203" sldId="309"/>
            <ac:spMk id="4" creationId="{00605C74-F177-4B0E-8172-38FF3EA19216}"/>
          </ac:spMkLst>
        </pc:spChg>
        <pc:spChg chg="add del mod">
          <ac:chgData name="Daniel" userId="aa8ea51d-000a-4f4e-90c0-7be3ea9a85e5" providerId="ADAL" clId="{9178F3BF-55E4-4EF9-9CBC-6A6BDF8F921F}" dt="2021-05-20T16:51:18.327" v="1792"/>
          <ac:spMkLst>
            <pc:docMk/>
            <pc:sldMk cId="308306203" sldId="309"/>
            <ac:spMk id="5" creationId="{2EA49BEE-A109-46E6-8056-DC15E97304BA}"/>
          </ac:spMkLst>
        </pc:spChg>
        <pc:spChg chg="add mod">
          <ac:chgData name="Daniel" userId="aa8ea51d-000a-4f4e-90c0-7be3ea9a85e5" providerId="ADAL" clId="{9178F3BF-55E4-4EF9-9CBC-6A6BDF8F921F}" dt="2021-05-20T16:58:14.889" v="2829" actId="115"/>
          <ac:spMkLst>
            <pc:docMk/>
            <pc:sldMk cId="308306203" sldId="309"/>
            <ac:spMk id="6" creationId="{6193C41E-0BB7-46B2-9495-9F902912A283}"/>
          </ac:spMkLst>
        </pc:spChg>
        <pc:spChg chg="add mod">
          <ac:chgData name="Daniel" userId="aa8ea51d-000a-4f4e-90c0-7be3ea9a85e5" providerId="ADAL" clId="{9178F3BF-55E4-4EF9-9CBC-6A6BDF8F921F}" dt="2021-05-20T16:58:00.301" v="2825" actId="1076"/>
          <ac:spMkLst>
            <pc:docMk/>
            <pc:sldMk cId="308306203" sldId="309"/>
            <ac:spMk id="7" creationId="{D448462C-CC63-4D48-A3A9-22A980B722CD}"/>
          </ac:spMkLst>
        </pc:spChg>
        <pc:spChg chg="add mod">
          <ac:chgData name="Daniel" userId="aa8ea51d-000a-4f4e-90c0-7be3ea9a85e5" providerId="ADAL" clId="{9178F3BF-55E4-4EF9-9CBC-6A6BDF8F921F}" dt="2021-05-20T16:52:25.683" v="1818" actId="20577"/>
          <ac:spMkLst>
            <pc:docMk/>
            <pc:sldMk cId="308306203" sldId="309"/>
            <ac:spMk id="8" creationId="{A8D8C44D-B54C-4651-857A-A24F76065B2A}"/>
          </ac:spMkLst>
        </pc:spChg>
      </pc:sldChg>
      <pc:sldMasterChg chg="delSldLayout modSldLayout">
        <pc:chgData name="Daniel" userId="aa8ea51d-000a-4f4e-90c0-7be3ea9a85e5" providerId="ADAL" clId="{9178F3BF-55E4-4EF9-9CBC-6A6BDF8F921F}" dt="2021-05-20T16:57:25.607" v="2818" actId="47"/>
        <pc:sldMasterMkLst>
          <pc:docMk/>
          <pc:sldMasterMk cId="1386836874" sldId="2147483836"/>
        </pc:sldMasterMkLst>
        <pc:sldLayoutChg chg="del">
          <pc:chgData name="Daniel" userId="aa8ea51d-000a-4f4e-90c0-7be3ea9a85e5" providerId="ADAL" clId="{9178F3BF-55E4-4EF9-9CBC-6A6BDF8F921F}" dt="2021-05-20T16:43:14.710" v="1043" actId="47"/>
          <pc:sldLayoutMkLst>
            <pc:docMk/>
            <pc:sldMasterMk cId="1386836874" sldId="2147483836"/>
            <pc:sldLayoutMk cId="55856013" sldId="2147483848"/>
          </pc:sldLayoutMkLst>
        </pc:sldLayoutChg>
        <pc:sldLayoutChg chg="delSp modSp del mod">
          <pc:chgData name="Daniel" userId="aa8ea51d-000a-4f4e-90c0-7be3ea9a85e5" providerId="ADAL" clId="{9178F3BF-55E4-4EF9-9CBC-6A6BDF8F921F}" dt="2021-05-20T16:50:26.344" v="1692" actId="47"/>
          <pc:sldLayoutMkLst>
            <pc:docMk/>
            <pc:sldMasterMk cId="1386836874" sldId="2147483836"/>
            <pc:sldLayoutMk cId="1492669706" sldId="2147483849"/>
          </pc:sldLayoutMkLst>
          <pc:spChg chg="mod">
            <ac:chgData name="Daniel" userId="aa8ea51d-000a-4f4e-90c0-7be3ea9a85e5" providerId="ADAL" clId="{9178F3BF-55E4-4EF9-9CBC-6A6BDF8F921F}" dt="2021-05-20T16:32:16.790" v="469" actId="20577"/>
            <ac:spMkLst>
              <pc:docMk/>
              <pc:sldMasterMk cId="1386836874" sldId="2147483836"/>
              <pc:sldLayoutMk cId="1492669706" sldId="2147483849"/>
              <ac:spMk id="127" creationId="{00000000-0000-0000-0000-000000000000}"/>
            </ac:spMkLst>
          </pc:spChg>
          <pc:spChg chg="mod">
            <ac:chgData name="Daniel" userId="aa8ea51d-000a-4f4e-90c0-7be3ea9a85e5" providerId="ADAL" clId="{9178F3BF-55E4-4EF9-9CBC-6A6BDF8F921F}" dt="2021-05-20T16:33:01.542" v="471" actId="1076"/>
            <ac:spMkLst>
              <pc:docMk/>
              <pc:sldMasterMk cId="1386836874" sldId="2147483836"/>
              <pc:sldLayoutMk cId="1492669706" sldId="2147483849"/>
              <ac:spMk id="133" creationId="{00000000-0000-0000-0000-000000000000}"/>
            </ac:spMkLst>
          </pc:spChg>
          <pc:spChg chg="del">
            <ac:chgData name="Daniel" userId="aa8ea51d-000a-4f4e-90c0-7be3ea9a85e5" providerId="ADAL" clId="{9178F3BF-55E4-4EF9-9CBC-6A6BDF8F921F}" dt="2021-05-20T16:33:04.620" v="472" actId="478"/>
            <ac:spMkLst>
              <pc:docMk/>
              <pc:sldMasterMk cId="1386836874" sldId="2147483836"/>
              <pc:sldLayoutMk cId="1492669706" sldId="2147483849"/>
              <ac:spMk id="134" creationId="{00000000-0000-0000-0000-000000000000}"/>
            </ac:spMkLst>
          </pc:spChg>
          <pc:spChg chg="del">
            <ac:chgData name="Daniel" userId="aa8ea51d-000a-4f4e-90c0-7be3ea9a85e5" providerId="ADAL" clId="{9178F3BF-55E4-4EF9-9CBC-6A6BDF8F921F}" dt="2021-05-20T16:32:54.709" v="470" actId="478"/>
            <ac:spMkLst>
              <pc:docMk/>
              <pc:sldMasterMk cId="1386836874" sldId="2147483836"/>
              <pc:sldLayoutMk cId="1492669706" sldId="2147483849"/>
              <ac:spMk id="135" creationId="{00000000-0000-0000-0000-000000000000}"/>
            </ac:spMkLst>
          </pc:spChg>
        </pc:sldLayoutChg>
        <pc:sldLayoutChg chg="del">
          <pc:chgData name="Daniel" userId="aa8ea51d-000a-4f4e-90c0-7be3ea9a85e5" providerId="ADAL" clId="{9178F3BF-55E4-4EF9-9CBC-6A6BDF8F921F}" dt="2021-05-20T16:57:25.607" v="2818" actId="47"/>
          <pc:sldLayoutMkLst>
            <pc:docMk/>
            <pc:sldMasterMk cId="1386836874" sldId="2147483836"/>
            <pc:sldLayoutMk cId="3801556466" sldId="214748385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 and other other tests to check the accuracy and reliability of our indicator before release.</a:t>
          </a:r>
        </a:p>
        <a:p>
          <a:pPr algn="l">
            <a:buFont typeface="Arial" panose="020B0604020202020204" pitchFamily="34" charset="0"/>
            <a:buChar char="•"/>
          </a:pPr>
          <a:r>
            <a:rPr lang="nl-NL" sz="1500" dirty="0">
              <a:latin typeface="Roboto Lt" pitchFamily="2" charset="0"/>
              <a:ea typeface="Roboto Lt" pitchFamily="2" charset="0"/>
            </a:rPr>
            <a:t>2. Our currators send the data products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expected measurement.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or code collects new data,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our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 and other other tests to check the accuracy and reliability of our indicator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currators send the data products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expected measurement.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or code collects new data,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our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2AE315-1BB1-48C8-A112-2AB1EDD9E802}" type="datetimeFigureOut">
              <a:rPr lang="en-US" smtClean="0"/>
              <a:t>2021-05-20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29C18-BC61-4162-83F2-E8A3433A061A}" type="slidenum">
              <a:rPr lang="en-US" smtClean="0"/>
              <a:t>‹#›</a:t>
            </a:fld>
            <a:endParaRPr lang="en-US"/>
          </a:p>
        </p:txBody>
      </p:sp>
    </p:spTree>
    <p:extLst>
      <p:ext uri="{BB962C8B-B14F-4D97-AF65-F5344CB8AC3E}">
        <p14:creationId xmlns:p14="http://schemas.microsoft.com/office/powerpoint/2010/main" val="2821029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Layout" Target="../diagrams/layout3.xml"/><Relationship Id="rId7" Type="http://schemas.openxmlformats.org/officeDocument/2006/relationships/image" Target="../media/image8.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reprex.nl/softwa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1519098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the new user’s needs.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the primary user does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 UN bodies are (co-)financing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it is a wasted opportunity to spend millions of euros on each data observatory’s collection problem when billions worth of open data (at historical cost) is not even considered in them.</a:t>
            </a:r>
          </a:p>
        </p:txBody>
      </p:sp>
    </p:spTree>
    <p:extLst>
      <p:ext uri="{BB962C8B-B14F-4D97-AF65-F5344CB8AC3E}">
        <p14:creationId xmlns:p14="http://schemas.microsoft.com/office/powerpoint/2010/main" val="1298175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1031027791"/>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111490833"/>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has each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21A6EFB-ACDE-47D8-901A-22B9F538A678}"/>
              </a:ext>
            </a:extLst>
          </p:cNvPr>
          <p:cNvPicPr>
            <a:picLocks noChangeAspect="1"/>
          </p:cNvPicPr>
          <p:nvPr/>
        </p:nvPicPr>
        <p:blipFill>
          <a:blip r:embed="rId2"/>
          <a:stretch>
            <a:fillRect/>
          </a:stretch>
        </p:blipFill>
        <p:spPr>
          <a:xfrm>
            <a:off x="1190888" y="392958"/>
            <a:ext cx="14277712" cy="8815284"/>
          </a:xfrm>
          <a:prstGeom prst="rect">
            <a:avLst/>
          </a:prstGeom>
        </p:spPr>
      </p:pic>
    </p:spTree>
    <p:extLst>
      <p:ext uri="{BB962C8B-B14F-4D97-AF65-F5344CB8AC3E}">
        <p14:creationId xmlns:p14="http://schemas.microsoft.com/office/powerpoint/2010/main" val="424563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a:t>
            </a:r>
            <a:r>
              <a:rPr lang="en-US" sz="2400" dirty="0" err="1">
                <a:latin typeface="Roboto" pitchFamily="2" charset="0"/>
                <a:ea typeface="Roboto" pitchFamily="2" charset="0"/>
              </a:rPr>
              <a:t>YouTbue</a:t>
            </a:r>
            <a:r>
              <a:rPr lang="en-US" sz="2400" dirty="0">
                <a:latin typeface="Roboto" pitchFamily="2" charset="0"/>
                <a:ea typeface="Roboto" pitchFamily="2" charset="0"/>
              </a:rPr>
              <a:t>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combinations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many-many times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a:t>
            </a:r>
            <a:r>
              <a:rPr lang="en-US" sz="2400" dirty="0" err="1">
                <a:latin typeface="Roboto" pitchFamily="2" charset="0"/>
                <a:ea typeface="Roboto" pitchFamily="2" charset="0"/>
              </a:rPr>
              <a:t>softwares</a:t>
            </a:r>
            <a:r>
              <a:rPr lang="en-US" sz="2400" dirty="0">
                <a:latin typeface="Roboto" pitchFamily="2" charset="0"/>
                <a:ea typeface="Roboto" pitchFamily="2" charset="0"/>
              </a:rPr>
              <a:t>,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5207000" y="943739"/>
            <a:ext cx="1981200" cy="2862322"/>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refreshing indicator,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4083590" y="1082238"/>
            <a:ext cx="1981200" cy="2585323"/>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5253925" y="5426300"/>
            <a:ext cx="1981200" cy="2031325"/>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5279736" y="7457625"/>
            <a:ext cx="1981200" cy="1477328"/>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893927" y="5379640"/>
            <a:ext cx="1981200" cy="369331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legislation.</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getting exponentially more valuable in integration than in isolation.  We incentives data sharing with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are monitoring various transitory but open APIs, satellite images and other continous “big data” sources and use novel statistical technology to capture them into permanent, reliable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69;p12">
            <a:extLst>
              <a:ext uri="{FF2B5EF4-FFF2-40B4-BE49-F238E27FC236}">
                <a16:creationId xmlns:a16="http://schemas.microsoft.com/office/drawing/2014/main" id="{6193C41E-0BB7-46B2-9495-9F902912A283}"/>
              </a:ext>
            </a:extLst>
          </p:cNvPr>
          <p:cNvSpPr txBox="1">
            <a:spLocks/>
          </p:cNvSpPr>
          <p:nvPr/>
        </p:nvSpPr>
        <p:spPr>
          <a:xfrm>
            <a:off x="691662" y="5833685"/>
            <a:ext cx="14970368" cy="208398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2400" b="1" i="1" u="sng" dirty="0">
                <a:latin typeface="Roboto" pitchFamily="2" charset="0"/>
                <a:ea typeface="Roboto" pitchFamily="2" charset="0"/>
              </a:rPr>
              <a:t>Technology and Freedom To Operate:</a:t>
            </a:r>
            <a:br>
              <a:rPr lang="en-US" sz="2400" dirty="0">
                <a:latin typeface="Roboto" pitchFamily="2" charset="0"/>
                <a:ea typeface="Roboto" pitchFamily="2" charset="0"/>
              </a:rPr>
            </a:br>
            <a:endParaRPr lang="en-US" sz="2400" dirty="0">
              <a:latin typeface="Roboto" pitchFamily="2" charset="0"/>
              <a:ea typeface="Roboto" pitchFamily="2" charset="0"/>
            </a:endParaRPr>
          </a:p>
          <a:p>
            <a:pPr indent="-370427">
              <a:spcBef>
                <a:spcPts val="0"/>
              </a:spcBef>
              <a:buFont typeface="Arial" panose="020B0604020202020204" pitchFamily="34" charset="0"/>
              <a:buChar char="●"/>
            </a:pPr>
            <a:r>
              <a:rPr lang="en-US" sz="2400" dirty="0">
                <a:latin typeface="Roboto" pitchFamily="2" charset="0"/>
                <a:ea typeface="Roboto" pitchFamily="2" charset="0"/>
              </a:rPr>
              <a:t>We did not apply for a patent. </a:t>
            </a:r>
          </a:p>
          <a:p>
            <a:pPr indent="-370427">
              <a:spcBef>
                <a:spcPts val="0"/>
              </a:spcBef>
              <a:buFont typeface="Arial" panose="020B0604020202020204" pitchFamily="34" charset="0"/>
              <a:buChar char="●"/>
            </a:pPr>
            <a:r>
              <a:rPr lang="en-US" sz="2400" dirty="0">
                <a:latin typeface="Roboto" pitchFamily="2" charset="0"/>
                <a:ea typeface="Roboto" pitchFamily="2" charset="0"/>
              </a:rPr>
              <a:t>We use only open-source technology, and we have complete FTO.</a:t>
            </a:r>
          </a:p>
          <a:p>
            <a:pPr indent="-370427">
              <a:spcBef>
                <a:spcPts val="0"/>
              </a:spcBef>
              <a:buFont typeface="Arial" panose="020B0604020202020204" pitchFamily="34" charset="0"/>
              <a:buChar char="●"/>
            </a:pPr>
            <a:r>
              <a:rPr lang="en-US" sz="2400" dirty="0">
                <a:latin typeface="Roboto" pitchFamily="2" charset="0"/>
                <a:ea typeface="Roboto" pitchFamily="2" charset="0"/>
              </a:rPr>
              <a:t>Our critical components are released under MIT, GPL-2, or GPL-3 and similar licenses, and go through the quality control of peer review in releases, mainly on CRAN.</a:t>
            </a:r>
          </a:p>
        </p:txBody>
      </p:sp>
      <p:sp>
        <p:nvSpPr>
          <p:cNvPr id="7" name="Google Shape;270;p12">
            <a:extLst>
              <a:ext uri="{FF2B5EF4-FFF2-40B4-BE49-F238E27FC236}">
                <a16:creationId xmlns:a16="http://schemas.microsoft.com/office/drawing/2014/main" id="{D448462C-CC63-4D48-A3A9-22A980B722CD}"/>
              </a:ext>
            </a:extLst>
          </p:cNvPr>
          <p:cNvSpPr txBox="1">
            <a:spLocks/>
          </p:cNvSpPr>
          <p:nvPr/>
        </p:nvSpPr>
        <p:spPr>
          <a:xfrm>
            <a:off x="691661" y="1265353"/>
            <a:ext cx="14970369" cy="390837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lnSpc>
                <a:spcPct val="100000"/>
              </a:lnSpc>
              <a:spcBef>
                <a:spcPts val="600"/>
              </a:spcBef>
            </a:pPr>
            <a:r>
              <a:rPr lang="en-US" sz="2400" dirty="0">
                <a:latin typeface="Roboto" pitchFamily="2" charset="0"/>
                <a:ea typeface="Roboto" pitchFamily="2" charset="0"/>
              </a:rPr>
              <a:t> Our submission is an open collaboration among private persons, research organizations and an early-stage startup, </a:t>
            </a:r>
            <a:r>
              <a:rPr lang="en-US" sz="2400" dirty="0" err="1">
                <a:latin typeface="Roboto" pitchFamily="2" charset="0"/>
                <a:ea typeface="Roboto" pitchFamily="2" charset="0"/>
              </a:rPr>
              <a:t>Reprex</a:t>
            </a:r>
            <a:r>
              <a:rPr lang="en-US" sz="2400" dirty="0">
                <a:latin typeface="Roboto" pitchFamily="2" charset="0"/>
                <a:ea typeface="Roboto" pitchFamily="2" charset="0"/>
              </a:rPr>
              <a:t> BV, which is developing a business model to process open data with open-source software. We do not plan any changes in the timelines of the EU </a:t>
            </a:r>
            <a:r>
              <a:rPr lang="en-US" sz="2400" dirty="0" err="1">
                <a:latin typeface="Roboto" pitchFamily="2" charset="0"/>
                <a:ea typeface="Roboto" pitchFamily="2" charset="0"/>
              </a:rPr>
              <a:t>Datathon</a:t>
            </a:r>
            <a:r>
              <a:rPr lang="en-US" sz="2400" dirty="0">
                <a:latin typeface="Roboto" pitchFamily="2" charset="0"/>
                <a:ea typeface="Roboto" pitchFamily="2" charset="0"/>
              </a:rPr>
              <a:t> 2021. Our prototypes currently have no significant income, and we hope to receive little contributions from first users. These will be invoiced by </a:t>
            </a:r>
            <a:r>
              <a:rPr lang="en-US" sz="2400" dirty="0" err="1">
                <a:latin typeface="Roboto" pitchFamily="2" charset="0"/>
                <a:ea typeface="Roboto" pitchFamily="2" charset="0"/>
              </a:rPr>
              <a:t>Reprex</a:t>
            </a:r>
            <a:r>
              <a:rPr lang="en-US" sz="2400" dirty="0">
                <a:latin typeface="Roboto" pitchFamily="2" charset="0"/>
                <a:ea typeface="Roboto" pitchFamily="2" charset="0"/>
              </a:rPr>
              <a:t>, and current costs are expensed by </a:t>
            </a:r>
            <a:r>
              <a:rPr lang="en-US" sz="2400" dirty="0" err="1">
                <a:latin typeface="Roboto" pitchFamily="2" charset="0"/>
                <a:ea typeface="Roboto" pitchFamily="2" charset="0"/>
              </a:rPr>
              <a:t>Reprex</a:t>
            </a:r>
            <a:r>
              <a:rPr lang="en-US" sz="2400" dirty="0">
                <a:latin typeface="Roboto" pitchFamily="2" charset="0"/>
                <a:ea typeface="Roboto" pitchFamily="2" charset="0"/>
              </a:rPr>
              <a:t>. </a:t>
            </a:r>
          </a:p>
          <a:p>
            <a:pPr marL="0" indent="0">
              <a:lnSpc>
                <a:spcPct val="100000"/>
              </a:lnSpc>
              <a:spcBef>
                <a:spcPts val="600"/>
              </a:spcBef>
            </a:pPr>
            <a:r>
              <a:rPr lang="en-US" sz="2400" dirty="0">
                <a:latin typeface="Roboto" pitchFamily="2" charset="0"/>
                <a:ea typeface="Roboto" pitchFamily="2" charset="0"/>
              </a:rPr>
              <a:t> </a:t>
            </a:r>
            <a:r>
              <a:rPr lang="en-US" sz="2400" dirty="0" err="1">
                <a:latin typeface="Roboto" pitchFamily="2" charset="0"/>
                <a:ea typeface="Roboto" pitchFamily="2" charset="0"/>
              </a:rPr>
              <a:t>Reprex</a:t>
            </a:r>
            <a:r>
              <a:rPr lang="en-US" sz="2400" dirty="0">
                <a:latin typeface="Roboto" pitchFamily="2" charset="0"/>
                <a:ea typeface="Roboto" pitchFamily="2" charset="0"/>
              </a:rPr>
              <a:t> is supported by </a:t>
            </a:r>
            <a:r>
              <a:rPr lang="en-US" sz="2400" dirty="0" err="1">
                <a:latin typeface="Roboto" pitchFamily="2" charset="0"/>
                <a:ea typeface="Roboto" pitchFamily="2" charset="0"/>
              </a:rPr>
              <a:t>rOpenGov</a:t>
            </a:r>
            <a:r>
              <a:rPr lang="en-US" sz="2400" dirty="0">
                <a:latin typeface="Roboto" pitchFamily="2" charset="0"/>
                <a:ea typeface="Roboto" pitchFamily="2" charset="0"/>
              </a:rPr>
              <a:t>, which is a collaboration or R developers who write open source, peer reviewed software to access open data. </a:t>
            </a:r>
            <a:r>
              <a:rPr lang="en-US" sz="2400" dirty="0" err="1">
                <a:latin typeface="Roboto" pitchFamily="2" charset="0"/>
                <a:ea typeface="Roboto" pitchFamily="2" charset="0"/>
              </a:rPr>
              <a:t>Reprex’s</a:t>
            </a:r>
            <a:r>
              <a:rPr lang="en-US" sz="2400" dirty="0">
                <a:latin typeface="Roboto" pitchFamily="2" charset="0"/>
                <a:ea typeface="Roboto" pitchFamily="2" charset="0"/>
              </a:rPr>
              <a:t> software were released together with </a:t>
            </a:r>
            <a:r>
              <a:rPr lang="en-US" sz="2400" dirty="0" err="1">
                <a:latin typeface="Roboto" pitchFamily="2" charset="0"/>
                <a:ea typeface="Roboto" pitchFamily="2" charset="0"/>
              </a:rPr>
              <a:t>rOpenGov</a:t>
            </a:r>
            <a:r>
              <a:rPr lang="en-US" sz="2400" dirty="0">
                <a:latin typeface="Roboto" pitchFamily="2" charset="0"/>
                <a:ea typeface="Roboto" pitchFamily="2" charset="0"/>
              </a:rPr>
              <a:t>.  </a:t>
            </a:r>
            <a:r>
              <a:rPr lang="en-US" sz="2400" dirty="0" err="1">
                <a:latin typeface="Roboto" pitchFamily="2" charset="0"/>
                <a:ea typeface="Roboto" pitchFamily="2" charset="0"/>
              </a:rPr>
              <a:t>rOpenGov</a:t>
            </a:r>
            <a:r>
              <a:rPr lang="en-US" sz="2400" dirty="0">
                <a:latin typeface="Roboto" pitchFamily="2" charset="0"/>
                <a:ea typeface="Roboto" pitchFamily="2" charset="0"/>
              </a:rPr>
              <a:t> is hosted by the University of Turku, and their contribution to the project is in-kind.</a:t>
            </a:r>
          </a:p>
          <a:p>
            <a:pPr marL="0" indent="0">
              <a:lnSpc>
                <a:spcPct val="100000"/>
              </a:lnSpc>
              <a:spcBef>
                <a:spcPts val="600"/>
              </a:spcBef>
            </a:pPr>
            <a:r>
              <a:rPr lang="en-US" sz="2400" dirty="0">
                <a:latin typeface="Roboto" pitchFamily="2" charset="0"/>
                <a:ea typeface="Roboto" pitchFamily="2" charset="0"/>
              </a:rPr>
              <a:t> The development, data curator, and service development team members work in different organizations and their contribution is on a volunteer basis, and in-kind. They are not employed by </a:t>
            </a:r>
            <a:r>
              <a:rPr lang="en-US" sz="2400" dirty="0" err="1">
                <a:latin typeface="Roboto" pitchFamily="2" charset="0"/>
                <a:ea typeface="Roboto" pitchFamily="2" charset="0"/>
              </a:rPr>
              <a:t>Reprex</a:t>
            </a:r>
            <a:r>
              <a:rPr lang="en-US" sz="2400" dirty="0">
                <a:latin typeface="Roboto" pitchFamily="2" charset="0"/>
                <a:ea typeface="Roboto" pitchFamily="2" charset="0"/>
              </a:rPr>
              <a:t>, but </a:t>
            </a:r>
            <a:r>
              <a:rPr lang="en-US" sz="2400" dirty="0" err="1">
                <a:latin typeface="Roboto" pitchFamily="2" charset="0"/>
                <a:ea typeface="Roboto" pitchFamily="2" charset="0"/>
              </a:rPr>
              <a:t>Reprex</a:t>
            </a:r>
            <a:r>
              <a:rPr lang="en-US" sz="2400" dirty="0">
                <a:latin typeface="Roboto" pitchFamily="2" charset="0"/>
                <a:ea typeface="Roboto" pitchFamily="2" charset="0"/>
              </a:rPr>
              <a:t> pays some expenses (GitHub Action, Amazon AWS hosting.)</a:t>
            </a:r>
          </a:p>
        </p:txBody>
      </p:sp>
      <p:sp>
        <p:nvSpPr>
          <p:cNvPr id="8" name="Title 1">
            <a:extLst>
              <a:ext uri="{FF2B5EF4-FFF2-40B4-BE49-F238E27FC236}">
                <a16:creationId xmlns:a16="http://schemas.microsoft.com/office/drawing/2014/main" id="{A8D8C44D-B54C-4651-857A-A24F76065B2A}"/>
              </a:ext>
            </a:extLst>
          </p:cNvPr>
          <p:cNvSpPr>
            <a:spLocks noGrp="1"/>
          </p:cNvSpPr>
          <p:nvPr>
            <p:ph type="title"/>
          </p:nvPr>
        </p:nvSpPr>
        <p:spPr>
          <a:xfrm>
            <a:off x="565735" y="104483"/>
            <a:ext cx="15812186" cy="1160870"/>
          </a:xfrm>
        </p:spPr>
        <p:txBody>
          <a:bodyPr>
            <a:normAutofit/>
          </a:bodyPr>
          <a:lstStyle/>
          <a:p>
            <a:r>
              <a:rPr lang="en-US" dirty="0"/>
              <a:t>Legal &amp; IP</a:t>
            </a:r>
          </a:p>
        </p:txBody>
      </p:sp>
    </p:spTree>
    <p:extLst>
      <p:ext uri="{BB962C8B-B14F-4D97-AF65-F5344CB8AC3E}">
        <p14:creationId xmlns:p14="http://schemas.microsoft.com/office/powerpoint/2010/main" val="308306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53;p10">
            <a:extLst>
              <a:ext uri="{FF2B5EF4-FFF2-40B4-BE49-F238E27FC236}">
                <a16:creationId xmlns:a16="http://schemas.microsoft.com/office/drawing/2014/main" id="{59AD75CD-2618-40B1-9878-020FD4E7A2FC}"/>
              </a:ext>
            </a:extLst>
          </p:cNvPr>
          <p:cNvSpPr txBox="1">
            <a:spLocks/>
          </p:cNvSpPr>
          <p:nvPr/>
        </p:nvSpPr>
        <p:spPr>
          <a:xfrm>
            <a:off x="565735" y="1265353"/>
            <a:ext cx="14826665" cy="2603649"/>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2400" b="1" i="1" u="sng" dirty="0">
                <a:latin typeface="Roboto" pitchFamily="2" charset="0"/>
                <a:ea typeface="Roboto" pitchFamily="2" charset="0"/>
              </a:rPr>
              <a:t>How do users are going to pay? </a:t>
            </a:r>
          </a:p>
          <a:p>
            <a:pPr>
              <a:spcBef>
                <a:spcPts val="0"/>
              </a:spcBef>
            </a:pPr>
            <a:r>
              <a:rPr lang="en-US" sz="2400" dirty="0">
                <a:latin typeface="Roboto" pitchFamily="2" charset="0"/>
                <a:ea typeface="Roboto" pitchFamily="2" charset="0"/>
              </a:rPr>
              <a:t>We are aiming at the data acquisition budget of our public policy, NGO, consultancy and research institute clients, which is about 10-15% of their annual R&amp;D spending ranging between €5k-50k. </a:t>
            </a:r>
          </a:p>
          <a:p>
            <a:pPr>
              <a:spcBef>
                <a:spcPts val="0"/>
              </a:spcBef>
            </a:pPr>
            <a:r>
              <a:rPr lang="en-US" sz="2400" dirty="0">
                <a:latin typeface="Roboto" pitchFamily="2" charset="0"/>
                <a:ea typeface="Roboto" pitchFamily="2" charset="0"/>
              </a:rPr>
              <a:t>We also want to win public tenders of the EU, OECD and UN to run ‘data observatories ‘. We want to keep as much as possible fully open and free.</a:t>
            </a:r>
          </a:p>
        </p:txBody>
      </p:sp>
      <p:sp>
        <p:nvSpPr>
          <p:cNvPr id="5" name="Google Shape;254;p10">
            <a:extLst>
              <a:ext uri="{FF2B5EF4-FFF2-40B4-BE49-F238E27FC236}">
                <a16:creationId xmlns:a16="http://schemas.microsoft.com/office/drawing/2014/main" id="{20CD5DF8-8DA6-417C-B278-166BFB351FBC}"/>
              </a:ext>
            </a:extLst>
          </p:cNvPr>
          <p:cNvSpPr txBox="1">
            <a:spLocks/>
          </p:cNvSpPr>
          <p:nvPr/>
        </p:nvSpPr>
        <p:spPr>
          <a:xfrm>
            <a:off x="565735" y="4183213"/>
            <a:ext cx="14826665" cy="204174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Roboto" pitchFamily="2" charset="0"/>
                <a:ea typeface="Roboto" pitchFamily="2" charset="0"/>
              </a:rPr>
              <a:t>What is the users ROI (rate on investment)?</a:t>
            </a:r>
          </a:p>
          <a:p>
            <a:pPr defTabSz="914400">
              <a:lnSpc>
                <a:spcPct val="100000"/>
              </a:lnSpc>
              <a:spcBef>
                <a:spcPts val="0"/>
              </a:spcBef>
              <a:defRPr/>
            </a:pPr>
            <a:r>
              <a:rPr kumimoji="0" lang="en-US" sz="2400" b="0" i="0" u="none" strike="noStrike" kern="1200" cap="none" spc="0" normalizeH="0" baseline="0" noProof="0" dirty="0">
                <a:ln>
                  <a:noFill/>
                </a:ln>
                <a:solidFill>
                  <a:prstClr val="black"/>
                </a:solidFill>
                <a:effectLst/>
                <a:uLnTx/>
                <a:uFillTx/>
                <a:latin typeface="Roboto" pitchFamily="2" charset="0"/>
                <a:ea typeface="Roboto" pitchFamily="2" charset="0"/>
              </a:rPr>
              <a:t>For a research-oriented organization, they get 2-4x times more data with us, but how this translates to a research product / research (wage) cost is being quantified in our pilot projects. </a:t>
            </a:r>
          </a:p>
          <a:p>
            <a:pPr defTabSz="914400">
              <a:lnSpc>
                <a:spcPct val="100000"/>
              </a:lnSpc>
              <a:spcBef>
                <a:spcPts val="0"/>
              </a:spcBef>
              <a:defRPr/>
            </a:pPr>
            <a:r>
              <a:rPr kumimoji="0" lang="en-US" sz="2400" b="0" i="0" u="none" strike="noStrike" kern="1200" cap="none" spc="0" normalizeH="0" baseline="0" noProof="0" dirty="0">
                <a:ln>
                  <a:noFill/>
                </a:ln>
                <a:solidFill>
                  <a:prstClr val="black"/>
                </a:solidFill>
                <a:effectLst/>
                <a:uLnTx/>
                <a:uFillTx/>
                <a:latin typeface="Roboto" pitchFamily="2" charset="0"/>
                <a:ea typeface="Roboto" pitchFamily="2" charset="0"/>
              </a:rPr>
              <a:t>The ROI is differently defined for a public policy organization, an NGO, a business consultancy or a scientific research organization.</a:t>
            </a:r>
          </a:p>
          <a:p>
            <a:pPr marL="0" indent="0">
              <a:spcBef>
                <a:spcPts val="0"/>
              </a:spcBef>
            </a:pPr>
            <a:endParaRPr lang="en-US" dirty="0"/>
          </a:p>
        </p:txBody>
      </p:sp>
      <p:sp>
        <p:nvSpPr>
          <p:cNvPr id="6" name="Google Shape;255;p10">
            <a:extLst>
              <a:ext uri="{FF2B5EF4-FFF2-40B4-BE49-F238E27FC236}">
                <a16:creationId xmlns:a16="http://schemas.microsoft.com/office/drawing/2014/main" id="{C2D5C616-AFF0-4186-BD0E-7D55D1DE748C}"/>
              </a:ext>
            </a:extLst>
          </p:cNvPr>
          <p:cNvSpPr txBox="1">
            <a:spLocks/>
          </p:cNvSpPr>
          <p:nvPr/>
        </p:nvSpPr>
        <p:spPr>
          <a:xfrm>
            <a:off x="600904" y="6539166"/>
            <a:ext cx="14826665" cy="2453237"/>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2400" b="1" i="1" u="sng" dirty="0">
                <a:solidFill>
                  <a:prstClr val="black"/>
                </a:solidFill>
                <a:latin typeface="Roboto" pitchFamily="2" charset="0"/>
                <a:ea typeface="Roboto" pitchFamily="2" charset="0"/>
              </a:rPr>
              <a:t>What are your costs?</a:t>
            </a:r>
          </a:p>
          <a:p>
            <a:pPr marL="0" indent="0">
              <a:spcBef>
                <a:spcPts val="0"/>
              </a:spcBef>
            </a:pPr>
            <a:r>
              <a:rPr lang="en-US" sz="2400" dirty="0">
                <a:solidFill>
                  <a:prstClr val="black"/>
                </a:solidFill>
                <a:latin typeface="Roboto" pitchFamily="2" charset="0"/>
                <a:ea typeface="Roboto" pitchFamily="2" charset="0"/>
              </a:rPr>
              <a:t> Our server costs were won in the </a:t>
            </a:r>
            <a:r>
              <a:rPr lang="en-US" sz="2400" dirty="0" err="1">
                <a:solidFill>
                  <a:prstClr val="black"/>
                </a:solidFill>
                <a:latin typeface="Roboto" pitchFamily="2" charset="0"/>
                <a:ea typeface="Roboto" pitchFamily="2" charset="0"/>
              </a:rPr>
              <a:t>Yes!Delft</a:t>
            </a:r>
            <a:r>
              <a:rPr lang="en-US" sz="2400" dirty="0">
                <a:solidFill>
                  <a:prstClr val="black"/>
                </a:solidFill>
                <a:latin typeface="Roboto" pitchFamily="2" charset="0"/>
                <a:ea typeface="Roboto" pitchFamily="2" charset="0"/>
              </a:rPr>
              <a:t> incubator from Amazon and paid from the </a:t>
            </a:r>
            <a:r>
              <a:rPr lang="en-US" sz="2400" dirty="0" err="1">
                <a:solidFill>
                  <a:prstClr val="black"/>
                </a:solidFill>
                <a:latin typeface="Roboto" pitchFamily="2" charset="0"/>
                <a:ea typeface="Roboto" pitchFamily="2" charset="0"/>
              </a:rPr>
              <a:t>Reprex</a:t>
            </a:r>
            <a:r>
              <a:rPr lang="en-US" sz="2400" dirty="0">
                <a:solidFill>
                  <a:prstClr val="black"/>
                </a:solidFill>
                <a:latin typeface="Roboto" pitchFamily="2" charset="0"/>
                <a:ea typeface="Roboto" pitchFamily="2" charset="0"/>
              </a:rPr>
              <a:t> account.  </a:t>
            </a:r>
            <a:r>
              <a:rPr lang="en-US" sz="2400" dirty="0" err="1">
                <a:solidFill>
                  <a:prstClr val="black"/>
                </a:solidFill>
                <a:latin typeface="Roboto" pitchFamily="2" charset="0"/>
                <a:ea typeface="Roboto" pitchFamily="2" charset="0"/>
              </a:rPr>
              <a:t>Github</a:t>
            </a:r>
            <a:r>
              <a:rPr lang="en-US" sz="2400" dirty="0">
                <a:solidFill>
                  <a:prstClr val="black"/>
                </a:solidFill>
                <a:latin typeface="Roboto" pitchFamily="2" charset="0"/>
                <a:ea typeface="Roboto" pitchFamily="2" charset="0"/>
              </a:rPr>
              <a:t> automation costs are paid by </a:t>
            </a:r>
            <a:r>
              <a:rPr lang="en-US" sz="2400" dirty="0" err="1">
                <a:solidFill>
                  <a:prstClr val="black"/>
                </a:solidFill>
                <a:latin typeface="Roboto" pitchFamily="2" charset="0"/>
                <a:ea typeface="Roboto" pitchFamily="2" charset="0"/>
              </a:rPr>
              <a:t>Reprex</a:t>
            </a:r>
            <a:r>
              <a:rPr lang="en-US" sz="2400" dirty="0">
                <a:solidFill>
                  <a:prstClr val="black"/>
                </a:solidFill>
                <a:latin typeface="Roboto" pitchFamily="2" charset="0"/>
                <a:ea typeface="Roboto" pitchFamily="2" charset="0"/>
              </a:rPr>
              <a:t>. </a:t>
            </a:r>
          </a:p>
          <a:p>
            <a:pPr marL="0" indent="0">
              <a:spcBef>
                <a:spcPts val="0"/>
              </a:spcBef>
            </a:pPr>
            <a:r>
              <a:rPr lang="en-US" sz="2400" dirty="0">
                <a:solidFill>
                  <a:prstClr val="black"/>
                </a:solidFill>
                <a:latin typeface="Roboto" pitchFamily="2" charset="0"/>
                <a:ea typeface="Roboto" pitchFamily="2" charset="0"/>
              </a:rPr>
              <a:t>So far, almost all our costs are fixed personnel costs, and all our team members work for free on a volunteer basis. </a:t>
            </a:r>
          </a:p>
          <a:p>
            <a:pPr marL="0" indent="0">
              <a:spcBef>
                <a:spcPts val="0"/>
              </a:spcBef>
            </a:pPr>
            <a:r>
              <a:rPr lang="en-US" sz="2400" dirty="0">
                <a:solidFill>
                  <a:prstClr val="black"/>
                </a:solidFill>
                <a:latin typeface="Roboto" pitchFamily="2" charset="0"/>
                <a:ea typeface="Roboto" pitchFamily="2" charset="0"/>
              </a:rPr>
              <a:t>In our current competition setup, all contributors are volunteers, and we try to get from users a small budget for  small expenses. These will be handled by </a:t>
            </a:r>
            <a:r>
              <a:rPr lang="en-US" sz="2400" dirty="0" err="1">
                <a:solidFill>
                  <a:prstClr val="black"/>
                </a:solidFill>
                <a:latin typeface="Roboto" pitchFamily="2" charset="0"/>
                <a:ea typeface="Roboto" pitchFamily="2" charset="0"/>
              </a:rPr>
              <a:t>Reprex</a:t>
            </a:r>
            <a:r>
              <a:rPr lang="en-US" sz="2400" dirty="0">
                <a:solidFill>
                  <a:prstClr val="black"/>
                </a:solidFill>
                <a:latin typeface="Roboto" pitchFamily="2" charset="0"/>
                <a:ea typeface="Roboto" pitchFamily="2" charset="0"/>
              </a:rPr>
              <a:t>.</a:t>
            </a:r>
          </a:p>
        </p:txBody>
      </p:sp>
      <p:sp>
        <p:nvSpPr>
          <p:cNvPr id="7" name="Title 1">
            <a:extLst>
              <a:ext uri="{FF2B5EF4-FFF2-40B4-BE49-F238E27FC236}">
                <a16:creationId xmlns:a16="http://schemas.microsoft.com/office/drawing/2014/main" id="{5F15E97E-47B6-4234-A3EC-EE413CD9C5C3}"/>
              </a:ext>
            </a:extLst>
          </p:cNvPr>
          <p:cNvSpPr>
            <a:spLocks noGrp="1"/>
          </p:cNvSpPr>
          <p:nvPr>
            <p:ph type="title"/>
          </p:nvPr>
        </p:nvSpPr>
        <p:spPr>
          <a:xfrm>
            <a:off x="565735" y="104483"/>
            <a:ext cx="15812186" cy="1160870"/>
          </a:xfrm>
        </p:spPr>
        <p:txBody>
          <a:bodyPr>
            <a:normAutofit/>
          </a:bodyPr>
          <a:lstStyle/>
          <a:p>
            <a:r>
              <a:rPr lang="en-US" dirty="0"/>
              <a:t>Business Planning</a:t>
            </a:r>
          </a:p>
        </p:txBody>
      </p:sp>
    </p:spTree>
    <p:extLst>
      <p:ext uri="{BB962C8B-B14F-4D97-AF65-F5344CB8AC3E}">
        <p14:creationId xmlns:p14="http://schemas.microsoft.com/office/powerpoint/2010/main" val="1745504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3;p9">
            <a:extLst>
              <a:ext uri="{FF2B5EF4-FFF2-40B4-BE49-F238E27FC236}">
                <a16:creationId xmlns:a16="http://schemas.microsoft.com/office/drawing/2014/main" id="{24A9516F-BDB4-4391-B704-CE61A5A43AD3}"/>
              </a:ext>
            </a:extLst>
          </p:cNvPr>
          <p:cNvSpPr txBox="1">
            <a:spLocks/>
          </p:cNvSpPr>
          <p:nvPr/>
        </p:nvSpPr>
        <p:spPr>
          <a:xfrm>
            <a:off x="11681091" y="3500438"/>
            <a:ext cx="3076310" cy="4067175"/>
          </a:xfrm>
          <a:prstGeom prst="rect">
            <a:avLst/>
          </a:prstGeom>
          <a:noFill/>
          <a:ln>
            <a:noFill/>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r>
              <a:rPr lang="it-IT" sz="1400">
                <a:latin typeface="Roboto Lt" pitchFamily="2" charset="0"/>
                <a:ea typeface="Roboto Lt" pitchFamily="2" charset="0"/>
              </a:rPr>
              <a:t>See: </a:t>
            </a:r>
            <a:r>
              <a:rPr lang="it-IT" sz="1400" u="sng">
                <a:solidFill>
                  <a:schemeClr val="hlink"/>
                </a:solidFill>
                <a:latin typeface="Roboto Lt" pitchFamily="2" charset="0"/>
                <a:ea typeface="Roboto Lt" pitchFamily="2" charset="0"/>
                <a:hlinkClick r:id="rId2"/>
              </a:rPr>
              <a:t>reprex.nl/software</a:t>
            </a:r>
            <a:endParaRPr lang="it-IT" sz="1400">
              <a:latin typeface="Roboto Lt" pitchFamily="2" charset="0"/>
              <a:ea typeface="Roboto Lt" pitchFamily="2" charset="0"/>
            </a:endParaRPr>
          </a:p>
        </p:txBody>
      </p:sp>
      <p:sp>
        <p:nvSpPr>
          <p:cNvPr id="5" name="Google Shape;244;p9">
            <a:extLst>
              <a:ext uri="{FF2B5EF4-FFF2-40B4-BE49-F238E27FC236}">
                <a16:creationId xmlns:a16="http://schemas.microsoft.com/office/drawing/2014/main" id="{3E18333F-E415-4E79-B477-009856CFC7CE}"/>
              </a:ext>
            </a:extLst>
          </p:cNvPr>
          <p:cNvSpPr txBox="1">
            <a:spLocks/>
          </p:cNvSpPr>
          <p:nvPr/>
        </p:nvSpPr>
        <p:spPr>
          <a:xfrm>
            <a:off x="889000" y="2692400"/>
            <a:ext cx="9792767" cy="137484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buNone/>
            </a:pPr>
            <a:r>
              <a:rPr lang="en-US" sz="1800" b="1" dirty="0">
                <a:latin typeface="Roboto" pitchFamily="2" charset="0"/>
                <a:ea typeface="Roboto" pitchFamily="2" charset="0"/>
              </a:rPr>
              <a:t>Technical readiness level:</a:t>
            </a:r>
          </a:p>
          <a:p>
            <a:pPr marL="0" indent="0">
              <a:spcBef>
                <a:spcPts val="0"/>
              </a:spcBef>
              <a:buNone/>
            </a:pPr>
            <a:endParaRPr lang="en-US" sz="1800" b="1" dirty="0">
              <a:latin typeface="Roboto" pitchFamily="2" charset="0"/>
              <a:ea typeface="Roboto" pitchFamily="2" charset="0"/>
            </a:endParaRPr>
          </a:p>
          <a:p>
            <a:pPr marL="0" indent="0">
              <a:spcBef>
                <a:spcPts val="0"/>
              </a:spcBef>
            </a:pPr>
            <a:r>
              <a:rPr lang="en-US" sz="1800" dirty="0">
                <a:latin typeface="Roboto" pitchFamily="2" charset="0"/>
                <a:ea typeface="Roboto" pitchFamily="2" charset="0"/>
              </a:rPr>
              <a:t>Different components are on levels 5-8.</a:t>
            </a:r>
          </a:p>
        </p:txBody>
      </p:sp>
      <p:sp>
        <p:nvSpPr>
          <p:cNvPr id="6" name="Google Shape;245;p9">
            <a:extLst>
              <a:ext uri="{FF2B5EF4-FFF2-40B4-BE49-F238E27FC236}">
                <a16:creationId xmlns:a16="http://schemas.microsoft.com/office/drawing/2014/main" id="{82D76396-9484-446D-AB9F-669B40E56946}"/>
              </a:ext>
            </a:extLst>
          </p:cNvPr>
          <p:cNvSpPr txBox="1">
            <a:spLocks/>
          </p:cNvSpPr>
          <p:nvPr/>
        </p:nvSpPr>
        <p:spPr>
          <a:xfrm>
            <a:off x="889000" y="4800600"/>
            <a:ext cx="9792767" cy="11154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pPr>
            <a:r>
              <a:rPr lang="en-US" sz="1800" dirty="0">
                <a:latin typeface="Roboto" pitchFamily="2" charset="0"/>
                <a:ea typeface="Roboto" pitchFamily="2" charset="0"/>
              </a:rPr>
              <a:t>Our technological innovation lies in re-processing already existing public sector data, and mapping data sources, which enables us to create new and affordable features for AI apps. </a:t>
            </a:r>
          </a:p>
        </p:txBody>
      </p:sp>
      <p:sp>
        <p:nvSpPr>
          <p:cNvPr id="7" name="Google Shape;246;p9">
            <a:extLst>
              <a:ext uri="{FF2B5EF4-FFF2-40B4-BE49-F238E27FC236}">
                <a16:creationId xmlns:a16="http://schemas.microsoft.com/office/drawing/2014/main" id="{A19596E5-6A81-44DA-88BA-1D6EF5840F3D}"/>
              </a:ext>
            </a:extLst>
          </p:cNvPr>
          <p:cNvSpPr txBox="1">
            <a:spLocks/>
          </p:cNvSpPr>
          <p:nvPr/>
        </p:nvSpPr>
        <p:spPr>
          <a:xfrm>
            <a:off x="889000" y="6340096"/>
            <a:ext cx="9792767" cy="753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pPr>
            <a:r>
              <a:rPr lang="en-US" sz="1800" dirty="0">
                <a:latin typeface="Roboto" pitchFamily="2" charset="0"/>
                <a:ea typeface="Roboto" pitchFamily="2" charset="0"/>
              </a:rPr>
              <a:t> We have passed TRL Level 5, and our prototypes are working in isolation.  They are being tested as a seamless service flow now..</a:t>
            </a:r>
          </a:p>
        </p:txBody>
      </p:sp>
      <p:sp>
        <p:nvSpPr>
          <p:cNvPr id="8" name="Google Shape;247;p9">
            <a:extLst>
              <a:ext uri="{FF2B5EF4-FFF2-40B4-BE49-F238E27FC236}">
                <a16:creationId xmlns:a16="http://schemas.microsoft.com/office/drawing/2014/main" id="{D5A22F68-3A46-47DB-A064-ADC55B10344D}"/>
              </a:ext>
            </a:extLst>
          </p:cNvPr>
          <p:cNvSpPr txBox="1">
            <a:spLocks/>
          </p:cNvSpPr>
          <p:nvPr/>
        </p:nvSpPr>
        <p:spPr>
          <a:xfrm>
            <a:off x="889000" y="7640704"/>
            <a:ext cx="9792767" cy="111545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vert="horz" wrap="square" lIns="106663" tIns="53317" rIns="106663" bIns="53317" rtlCol="0" anchor="t" anchorCtr="0">
            <a:noAutofit/>
          </a:bodyPr>
          <a:lst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pPr marL="0" indent="0">
              <a:spcBef>
                <a:spcPts val="0"/>
              </a:spcBef>
            </a:pPr>
            <a:r>
              <a:rPr lang="en-US" sz="1800" dirty="0">
                <a:latin typeface="Roboto" pitchFamily="2" charset="0"/>
                <a:ea typeface="Roboto" pitchFamily="2" charset="0"/>
              </a:rPr>
              <a:t> We only use open-source technology which usually overstates TRL Levels. We use others’ work, and contribute, too, our critical components are peer-reviewed statistical software releases. This makes or TLR higher than our business readiness</a:t>
            </a:r>
            <a:r>
              <a:rPr lang="en-US" sz="1400" dirty="0">
                <a:latin typeface="Roboto Lt" pitchFamily="2" charset="0"/>
                <a:ea typeface="Roboto Lt" pitchFamily="2" charset="0"/>
              </a:rPr>
              <a:t>.</a:t>
            </a:r>
          </a:p>
        </p:txBody>
      </p:sp>
      <p:pic>
        <p:nvPicPr>
          <p:cNvPr id="9" name="Google Shape;248;p9">
            <a:extLst>
              <a:ext uri="{FF2B5EF4-FFF2-40B4-BE49-F238E27FC236}">
                <a16:creationId xmlns:a16="http://schemas.microsoft.com/office/drawing/2014/main" id="{9F81826D-DDFD-437A-88B1-4B2DE62496AA}"/>
              </a:ext>
            </a:extLst>
          </p:cNvPr>
          <p:cNvPicPr preferRelativeResize="0"/>
          <p:nvPr/>
        </p:nvPicPr>
        <p:blipFill rotWithShape="1">
          <a:blip r:embed="rId3">
            <a:alphaModFix/>
          </a:blip>
          <a:srcRect/>
          <a:stretch/>
        </p:blipFill>
        <p:spPr>
          <a:xfrm>
            <a:off x="11692349" y="4513804"/>
            <a:ext cx="3053808" cy="3053808"/>
          </a:xfrm>
          <a:prstGeom prst="rect">
            <a:avLst/>
          </a:prstGeom>
          <a:noFill/>
          <a:ln>
            <a:noFill/>
          </a:ln>
        </p:spPr>
      </p:pic>
      <p:sp>
        <p:nvSpPr>
          <p:cNvPr id="11" name="Title 1">
            <a:extLst>
              <a:ext uri="{FF2B5EF4-FFF2-40B4-BE49-F238E27FC236}">
                <a16:creationId xmlns:a16="http://schemas.microsoft.com/office/drawing/2014/main" id="{189FD894-352A-4B80-AAC6-5BE01FF931C1}"/>
              </a:ext>
            </a:extLst>
          </p:cNvPr>
          <p:cNvSpPr>
            <a:spLocks noGrp="1"/>
          </p:cNvSpPr>
          <p:nvPr>
            <p:ph type="title"/>
          </p:nvPr>
        </p:nvSpPr>
        <p:spPr>
          <a:xfrm>
            <a:off x="565735" y="104483"/>
            <a:ext cx="15812186" cy="1160870"/>
          </a:xfrm>
        </p:spPr>
        <p:txBody>
          <a:bodyPr>
            <a:normAutofit/>
          </a:bodyPr>
          <a:lstStyle/>
          <a:p>
            <a:r>
              <a:rPr lang="en-US" dirty="0"/>
              <a:t>Technical Readiness Level</a:t>
            </a:r>
          </a:p>
        </p:txBody>
      </p:sp>
    </p:spTree>
    <p:extLst>
      <p:ext uri="{BB962C8B-B14F-4D97-AF65-F5344CB8AC3E}">
        <p14:creationId xmlns:p14="http://schemas.microsoft.com/office/powerpoint/2010/main" val="1482586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Project timeline and maturity level</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04732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Observatory final opening page here</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690879" y="1124271"/>
            <a:ext cx="15331491" cy="8136995"/>
          </a:xfrm>
        </p:spPr>
      </p:pic>
    </p:spTree>
    <p:extLst>
      <p:ext uri="{BB962C8B-B14F-4D97-AF65-F5344CB8AC3E}">
        <p14:creationId xmlns:p14="http://schemas.microsoft.com/office/powerpoint/2010/main" val="1367844127"/>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B54C75981D074D919725A146F8A81A" ma:contentTypeVersion="13" ma:contentTypeDescription="Create a new document." ma:contentTypeScope="" ma:versionID="ca8cf8d381e79cd444f1565d6b83ac50">
  <xsd:schema xmlns:xsd="http://www.w3.org/2001/XMLSchema" xmlns:xs="http://www.w3.org/2001/XMLSchema" xmlns:p="http://schemas.microsoft.com/office/2006/metadata/properties" xmlns:ns3="7242ac41-a01f-478d-949b-b2699353db08" xmlns:ns4="9f223e70-ebe1-4d35-83f3-3f7dc38401f4" targetNamespace="http://schemas.microsoft.com/office/2006/metadata/properties" ma:root="true" ma:fieldsID="96261a64656312c3690fed08f4c26d5a" ns3:_="" ns4:_="">
    <xsd:import namespace="7242ac41-a01f-478d-949b-b2699353db08"/>
    <xsd:import namespace="9f223e70-ebe1-4d35-83f3-3f7dc38401f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2ac41-a01f-478d-949b-b2699353db0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223e70-ebe1-4d35-83f3-3f7dc38401f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1F5008-FFDC-4070-9F6D-4EA4FDDFC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2ac41-a01f-478d-949b-b2699353db08"/>
    <ds:schemaRef ds:uri="9f223e70-ebe1-4d35-83f3-3f7dc38401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3542B9-B7CA-4AC0-8FB6-E2DECE2F2625}">
  <ds:schemaRefs>
    <ds:schemaRef ds:uri="http://schemas.microsoft.com/sharepoint/v3/contenttype/forms"/>
  </ds:schemaRefs>
</ds:datastoreItem>
</file>

<file path=customXml/itemProps3.xml><?xml version="1.0" encoding="utf-8"?>
<ds:datastoreItem xmlns:ds="http://schemas.openxmlformats.org/officeDocument/2006/customXml" ds:itemID="{1204C28F-86BF-41D8-8306-5D43E18BC7AD}">
  <ds:schemaRefs>
    <ds:schemaRef ds:uri="http://schemas.microsoft.com/office/2006/documentManagement/types"/>
    <ds:schemaRef ds:uri="http://purl.org/dc/elements/1.1/"/>
    <ds:schemaRef ds:uri="http://purl.org/dc/terms/"/>
    <ds:schemaRef ds:uri="9f223e70-ebe1-4d35-83f3-3f7dc38401f4"/>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7242ac41-a01f-478d-949b-b2699353db0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4733</TotalTime>
  <Words>2345</Words>
  <Application>Microsoft Office PowerPoint</Application>
  <PresentationFormat>Custom</PresentationFormat>
  <Paragraphs>129</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Roboto</vt:lpstr>
      <vt:lpstr>Roboto Bk</vt:lpstr>
      <vt:lpstr>Roboto Lt</vt:lpstr>
      <vt:lpstr>Office Theme</vt:lpstr>
      <vt:lpstr>Open slides</vt:lpstr>
      <vt:lpstr>PowerPoint Presentation</vt:lpstr>
      <vt:lpstr>Legal &amp; IP</vt:lpstr>
      <vt:lpstr>Business Planning</vt:lpstr>
      <vt:lpstr>Technical Readiness Level</vt:lpstr>
      <vt:lpstr>Project timeline and maturity level</vt:lpstr>
      <vt:lpstr>Observatory specific</vt:lpstr>
      <vt:lpstr>Why is Open Data Not Used?</vt:lpstr>
      <vt:lpstr>Observatory final opening page here</vt:lpstr>
      <vt:lpstr>Why is open data not trusted? </vt:lpstr>
      <vt:lpstr>Why is Open Data Not Used?</vt:lpstr>
      <vt:lpstr>Why is Open Data Not Used?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 Antal</cp:lastModifiedBy>
  <cp:revision>7</cp:revision>
  <dcterms:created xsi:type="dcterms:W3CDTF">2021-04-05T11:21:47Z</dcterms:created>
  <dcterms:modified xsi:type="dcterms:W3CDTF">2021-05-20T16:58:19Z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0x0101005BB54C75981D074D919725A146F8A81A</vt:lpwstr>
  </property>
</Properties>
</file>